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2"/>
  </p:notesMasterIdLst>
  <p:sldIdLst>
    <p:sldId id="2147481304" r:id="rId2"/>
    <p:sldId id="2147481332" r:id="rId3"/>
    <p:sldId id="2147481322" r:id="rId4"/>
    <p:sldId id="2147481333" r:id="rId5"/>
    <p:sldId id="2147481200" r:id="rId6"/>
    <p:sldId id="2147481335" r:id="rId7"/>
    <p:sldId id="2147481336" r:id="rId8"/>
    <p:sldId id="2147481337" r:id="rId9"/>
    <p:sldId id="2147481375" r:id="rId10"/>
    <p:sldId id="2147481373" r:id="rId11"/>
    <p:sldId id="2147481374" r:id="rId12"/>
    <p:sldId id="2147481345" r:id="rId13"/>
    <p:sldId id="2147481357" r:id="rId14"/>
    <p:sldId id="2147481379" r:id="rId15"/>
    <p:sldId id="2147470923" r:id="rId16"/>
    <p:sldId id="2147481355" r:id="rId17"/>
    <p:sldId id="2147481366" r:id="rId18"/>
    <p:sldId id="2147481367" r:id="rId19"/>
    <p:sldId id="2147481364" r:id="rId20"/>
    <p:sldId id="2147481365" r:id="rId21"/>
    <p:sldId id="2147481356" r:id="rId22"/>
    <p:sldId id="2147481358" r:id="rId23"/>
    <p:sldId id="2147470913" r:id="rId24"/>
    <p:sldId id="2147481376" r:id="rId25"/>
    <p:sldId id="2147481360" r:id="rId26"/>
    <p:sldId id="2147481346" r:id="rId27"/>
    <p:sldId id="2147470918" r:id="rId28"/>
    <p:sldId id="2147481363" r:id="rId29"/>
    <p:sldId id="2147481351" r:id="rId30"/>
    <p:sldId id="2147481378" r:id="rId31"/>
    <p:sldId id="2147481359" r:id="rId32"/>
    <p:sldId id="2147481368" r:id="rId33"/>
    <p:sldId id="2147470897" r:id="rId34"/>
    <p:sldId id="2147481369" r:id="rId35"/>
    <p:sldId id="2147481353" r:id="rId36"/>
    <p:sldId id="2147481361" r:id="rId37"/>
    <p:sldId id="2147470917" r:id="rId38"/>
    <p:sldId id="2147470922" r:id="rId39"/>
    <p:sldId id="2147481343" r:id="rId40"/>
    <p:sldId id="2147481352" r:id="rId41"/>
    <p:sldId id="2147481362" r:id="rId42"/>
    <p:sldId id="2147481370" r:id="rId43"/>
    <p:sldId id="2147470909" r:id="rId44"/>
    <p:sldId id="2147481371" r:id="rId45"/>
    <p:sldId id="475" r:id="rId46"/>
    <p:sldId id="2147481377" r:id="rId47"/>
    <p:sldId id="2147481320" r:id="rId48"/>
    <p:sldId id="2147481321" r:id="rId49"/>
    <p:sldId id="2147481380" r:id="rId50"/>
    <p:sldId id="214748125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58"/>
            <p14:sldId id="2147470913"/>
            <p14:sldId id="2147481376"/>
            <p14:sldId id="2147481360"/>
            <p14:sldId id="2147481346"/>
            <p14:sldId id="2147470918"/>
            <p14:sldId id="2147481363"/>
            <p14:sldId id="2147481351"/>
            <p14:sldId id="2147481378"/>
            <p14:sldId id="2147481359"/>
            <p14:sldId id="2147481368"/>
            <p14:sldId id="2147470897"/>
            <p14:sldId id="2147481369"/>
            <p14:sldId id="2147481353"/>
            <p14:sldId id="2147481361"/>
            <p14:sldId id="2147470917"/>
            <p14:sldId id="2147470922"/>
            <p14:sldId id="2147481343"/>
            <p14:sldId id="2147481352"/>
            <p14:sldId id="2147481362"/>
            <p14:sldId id="2147481370"/>
            <p14:sldId id="2147470909"/>
            <p14:sldId id="2147481371"/>
            <p14:sldId id="475"/>
            <p14:sldId id="2147481377"/>
            <p14:sldId id="2147481320"/>
            <p14:sldId id="2147481321"/>
            <p14:sldId id="2147481380"/>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44" autoAdjust="0"/>
  </p:normalViewPr>
  <p:slideViewPr>
    <p:cSldViewPr snapToGrid="0">
      <p:cViewPr varScale="1">
        <p:scale>
          <a:sx n="100" d="100"/>
          <a:sy n="100" d="100"/>
        </p:scale>
        <p:origin x="16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a:t>
            </a:r>
            <a:r>
              <a:rPr lang="en-US"/>
              <a:t>follow along.</a:t>
            </a:r>
            <a:endParaRPr lang="en-US" dirty="0"/>
          </a:p>
        </p:txBody>
      </p:sp>
      <p:sp>
        <p:nvSpPr>
          <p:cNvPr id="4" name="Slide Number Placeholder 3"/>
          <p:cNvSpPr>
            <a:spLocks noGrp="1"/>
          </p:cNvSpPr>
          <p:nvPr>
            <p:ph type="sldNum" sz="quarter" idx="5"/>
          </p:nvPr>
        </p:nvSpPr>
        <p:spPr/>
        <p:txBody>
          <a:bodyPr/>
          <a:lstStyle/>
          <a:p>
            <a:fld id="{7F8305DC-CC3D-479A-8171-D767E3089694}" type="slidenum">
              <a:rPr lang="en-US" smtClean="0"/>
              <a:t>14</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21</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24</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29</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32</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33</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34</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35</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err="1">
                <a:ea typeface="Calibri"/>
                <a:cs typeface="Calibri"/>
              </a:rPr>
              <a:t>Postges</a:t>
            </a:r>
            <a:r>
              <a:rPr lang="en-US">
                <a:ea typeface="Calibri"/>
                <a:cs typeface="Calibri"/>
              </a:rPr>
              <a:t> database but I'm also adding a </a:t>
            </a:r>
            <a:r>
              <a:rPr lang="en-US" err="1">
                <a:ea typeface="Calibri"/>
                <a:cs typeface="Calibri"/>
              </a:rPr>
              <a:t>Postges</a:t>
            </a:r>
            <a:r>
              <a:rPr lang="en-US">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a:ea typeface="Calibri"/>
              <a:cs typeface="Calibri"/>
            </a:endParaRPr>
          </a:p>
          <a:p>
            <a:r>
              <a:rPr lang="en-US">
                <a:ea typeface="Calibri"/>
                <a:cs typeface="Calibri"/>
              </a:rPr>
              <a:t>Now when I run my application .NET Aspire will automatically pull down the container images or any other dependencies required and automatically start them inside of docker or </a:t>
            </a:r>
            <a:r>
              <a:rPr lang="en-US" err="1">
                <a:ea typeface="Calibri"/>
                <a:cs typeface="Calibri"/>
              </a:rPr>
              <a:t>podman</a:t>
            </a:r>
            <a:r>
              <a:rPr lang="en-US">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40</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a:p>
          <a:p>
            <a:pPr marL="0" marR="0">
              <a:spcBef>
                <a:spcPts val="0"/>
              </a:spcBef>
              <a:spcAft>
                <a:spcPts val="0"/>
              </a:spcAft>
            </a:pPr>
            <a:r>
              <a:rPr lang="en-US"/>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43</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45</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46</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47</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48</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6/19/2024 3:55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50</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6/19/2024 3:55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9</a:t>
            </a:fld>
            <a:endParaRPr lang="en-US"/>
          </a:p>
        </p:txBody>
      </p:sp>
    </p:spTree>
    <p:extLst>
      <p:ext uri="{BB962C8B-B14F-4D97-AF65-F5344CB8AC3E}">
        <p14:creationId xmlns:p14="http://schemas.microsoft.com/office/powerpoint/2010/main" val="326054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26" Type="http://schemas.openxmlformats.org/officeDocument/2006/relationships/image" Target="../media/image74.svg"/><Relationship Id="rId3" Type="http://schemas.openxmlformats.org/officeDocument/2006/relationships/image" Target="../media/image5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9.png"/><Relationship Id="rId24" Type="http://schemas.openxmlformats.org/officeDocument/2006/relationships/image" Target="../media/image72.svg"/><Relationship Id="rId5" Type="http://schemas.openxmlformats.org/officeDocument/2006/relationships/image" Target="../media/image54.sv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sv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2.xml"/><Relationship Id="rId16" Type="http://schemas.openxmlformats.org/officeDocument/2006/relationships/image" Target="../media/image88.sv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sv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t>Build anything with a unified platform</a:t>
            </a: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There are still connection strings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a:t>.NET 8 Includes</a:t>
            </a:r>
            <a:endParaRPr lang="en-US"/>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840889"/>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3599" y="276525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Get Started Today</a:t>
            </a:r>
          </a:p>
        </p:txBody>
      </p:sp>
      <p:sp>
        <p:nvSpPr>
          <p:cNvPr id="9" name="TextBox 8">
            <a:extLst>
              <a:ext uri="{FF2B5EF4-FFF2-40B4-BE49-F238E27FC236}">
                <a16:creationId xmlns:a16="http://schemas.microsoft.com/office/drawing/2014/main" id="{E5E9AAD3-85A0-5265-DD45-C673331DDB45}"/>
              </a:ext>
            </a:extLst>
          </p:cNvPr>
          <p:cNvSpPr txBox="1"/>
          <p:nvPr/>
        </p:nvSpPr>
        <p:spPr>
          <a:xfrm>
            <a:off x="6564429" y="276525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Engage with team on GitHub</a:t>
            </a:r>
          </a:p>
        </p:txBody>
      </p:sp>
      <p:sp>
        <p:nvSpPr>
          <p:cNvPr id="3" name="TextBox 2">
            <a:extLst>
              <a:ext uri="{FF2B5EF4-FFF2-40B4-BE49-F238E27FC236}">
                <a16:creationId xmlns:a16="http://schemas.microsoft.com/office/drawing/2014/main" id="{CADD0792-E2E9-711C-B1B3-BD911B33F6FA}"/>
              </a:ext>
            </a:extLst>
          </p:cNvPr>
          <p:cNvSpPr txBox="1"/>
          <p:nvPr/>
        </p:nvSpPr>
        <p:spPr>
          <a:xfrm>
            <a:off x="1533438" y="3562900"/>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7081409" y="356290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4.79167E-6 0.04607 L 4.79167E-6 -3.7037E-7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79167E-6 0.04607 L 4.79167E-6 -1.11111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33333E-6 0.04607 L -3.33333E-6 -3.7037E-7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33333E-6 0.04607 L -3.33333E-6 -1.11111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5826</Words>
  <Application>Microsoft Office PowerPoint</Application>
  <PresentationFormat>Widescreen</PresentationFormat>
  <Paragraphs>504</Paragraphs>
  <Slides>50</Slides>
  <Notes>50</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Build anything with a unified platform</vt:lpstr>
      <vt:lpstr>PowerPoint Presentation</vt:lpstr>
      <vt:lpstr>.NET 8 Includes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Integrating the Developer Dashboard</vt:lpstr>
      <vt:lpstr>PowerPoint Presentation</vt:lpstr>
      <vt:lpstr>Before</vt:lpstr>
      <vt:lpstr>PowerPoint Presentation</vt:lpstr>
      <vt:lpstr>After</vt:lpstr>
      <vt:lpstr>DEMO</vt:lpstr>
      <vt:lpstr>Visual Studio Tooling for .NET Aspire</vt:lpstr>
      <vt:lpstr>PowerPoint Presentation</vt:lpstr>
      <vt:lpstr>Before</vt:lpstr>
      <vt:lpstr>PowerPoint Presentation</vt:lpstr>
      <vt:lpstr>There are still connection strings 😀</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2024-06-19T22:56:47Z</dcterms:modified>
</cp:coreProperties>
</file>